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2" r:id="rId11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skolstvi@kraj-lbc.c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40781" y="3745313"/>
            <a:ext cx="445665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 zřizovaných Libereckým krajem</a:t>
            </a:r>
          </a:p>
          <a:p>
            <a:pPr algn="r"/>
            <a:r>
              <a:rPr lang="cs-CZ" sz="2000" dirty="0"/>
              <a:t>Harrachov</a:t>
            </a:r>
          </a:p>
          <a:p>
            <a:pPr algn="r"/>
            <a:r>
              <a:rPr lang="cs-CZ" sz="2000" dirty="0"/>
              <a:t>14. – 15. září 2023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</a:t>
            </a:r>
            <a:r>
              <a:rPr lang="cs-CZ" sz="4000"/>
              <a:t>za pozornost </a:t>
            </a:r>
            <a:r>
              <a:rPr lang="cs-CZ" sz="400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Organizační záležitosti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Organizační změny na OŠMTS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Semináře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Připomínkování DZ ČR 2023 – 2027 a příprava </a:t>
            </a:r>
          </a:p>
          <a:p>
            <a:pPr marL="0" indent="0">
              <a:buNone/>
            </a:pPr>
            <a:r>
              <a:rPr lang="cs-CZ" dirty="0"/>
              <a:t>       DZ LK 2024 - 2028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Organizační záležitosti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cs-CZ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Termín poslední porady v roce 2023 </a:t>
            </a:r>
          </a:p>
          <a:p>
            <a:pPr marL="0" indent="0">
              <a:buNone/>
            </a:pPr>
            <a:r>
              <a:rPr lang="cs-CZ" dirty="0"/>
              <a:t>   - 14. prosince, místo bude upřesněno</a:t>
            </a:r>
          </a:p>
          <a:p>
            <a:pPr marL="0" indent="0">
              <a:buNone/>
            </a:pPr>
            <a:r>
              <a:rPr lang="cs-CZ" dirty="0"/>
              <a:t>   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</a:t>
            </a:r>
            <a:r>
              <a:rPr lang="cs-CZ" b="1" dirty="0"/>
              <a:t>Termíny porad v roce 2024</a:t>
            </a:r>
          </a:p>
          <a:p>
            <a:pPr marL="0" indent="0">
              <a:buNone/>
            </a:pPr>
            <a:r>
              <a:rPr lang="cs-CZ" dirty="0"/>
              <a:t>    - 28. března, na KÚ</a:t>
            </a:r>
          </a:p>
          <a:p>
            <a:pPr marL="0" indent="0">
              <a:buNone/>
            </a:pPr>
            <a:r>
              <a:rPr lang="cs-CZ" dirty="0"/>
              <a:t>    - 19. – 20. září, výjezdní – místo bude upřesněno</a:t>
            </a:r>
          </a:p>
          <a:p>
            <a:pPr marL="0" indent="0">
              <a:buNone/>
            </a:pPr>
            <a:r>
              <a:rPr lang="cs-CZ" dirty="0"/>
              <a:t>    - 12. prosince, na KÚ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28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Organizační záležitosti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Oznamovat dovolenou a jinou významnou nepřítomnost ve škole/školském zařízení na e-mail </a:t>
            </a:r>
            <a:r>
              <a:rPr lang="cs-CZ" dirty="0">
                <a:hlinkClick r:id="rId2"/>
              </a:rPr>
              <a:t>skolstvi@kraj-lbc.cz</a:t>
            </a:r>
            <a:endParaRPr lang="cs-CZ" dirty="0"/>
          </a:p>
          <a:p>
            <a:r>
              <a:rPr lang="cs-CZ" dirty="0"/>
              <a:t>V případě nepřítomnosti ředitele musí být vždy, tj. i o prázdninách, ve škole/školském zařízení přítomen zástupce ředitele, příp. jiná osoba s písemným pověřením/plnou mocí k zastupování ředitele školy - pro případ havárií apod.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Organizační změny na OŠMTS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změna názvu oddělení mládeže, sportu a zaměstnanosti na </a:t>
            </a:r>
            <a:r>
              <a:rPr lang="cs-CZ" sz="2400" b="1" dirty="0"/>
              <a:t>oddělení mládeže a sportu  </a:t>
            </a:r>
          </a:p>
          <a:p>
            <a:pPr marL="0" indent="0">
              <a:buNone/>
            </a:pPr>
            <a:endParaRPr lang="cs-CZ" sz="2400" b="1" dirty="0"/>
          </a:p>
          <a:p>
            <a:r>
              <a:rPr lang="cs-CZ" sz="2400" dirty="0"/>
              <a:t>změna názvu oddělení projektů ve vzdělávání na </a:t>
            </a:r>
            <a:r>
              <a:rPr lang="cs-CZ" sz="2400" b="1" dirty="0"/>
              <a:t>oddělení strategií, koncepcí a projektů</a:t>
            </a:r>
          </a:p>
          <a:p>
            <a:pPr marL="0" indent="0">
              <a:buNone/>
            </a:pPr>
            <a:r>
              <a:rPr lang="cs-CZ" sz="2400" b="1" dirty="0"/>
              <a:t>    - </a:t>
            </a:r>
            <a:r>
              <a:rPr lang="cs-CZ" sz="2400" dirty="0"/>
              <a:t>převod některých činností (strategie, koncepce, průřezová témata, ochrana škol…..) z oddělení vzdělávání a organizace školství </a:t>
            </a:r>
          </a:p>
          <a:p>
            <a:pPr marL="0" indent="0">
              <a:buNone/>
            </a:pPr>
            <a:r>
              <a:rPr lang="cs-CZ" sz="2400" dirty="0"/>
              <a:t>     - převod dvou tomu odpovídajících pracovních pozic </a:t>
            </a:r>
          </a:p>
          <a:p>
            <a:pPr marL="0" indent="0">
              <a:buNone/>
            </a:pPr>
            <a:r>
              <a:rPr lang="cs-CZ" sz="2400" dirty="0"/>
              <a:t>(Mgr. M. Zábranská a Mgr. </a:t>
            </a:r>
            <a:r>
              <a:rPr lang="cs-CZ" sz="2400" dirty="0" err="1"/>
              <a:t>S.Havelková</a:t>
            </a:r>
            <a:r>
              <a:rPr lang="cs-CZ" sz="2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47768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Organizační změny na OŠMTS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sz="2600" dirty="0"/>
          </a:p>
          <a:p>
            <a:endParaRPr lang="cs-CZ" sz="2600" dirty="0"/>
          </a:p>
          <a:p>
            <a:r>
              <a:rPr lang="cs-CZ" sz="2600" dirty="0"/>
              <a:t>Mgr. Markéta Bárová</a:t>
            </a:r>
          </a:p>
          <a:p>
            <a:pPr marL="0" indent="0">
              <a:buNone/>
            </a:pPr>
            <a:r>
              <a:rPr lang="cs-CZ" sz="2600" dirty="0"/>
              <a:t>    - metodik předškolního vzdělávání a školního    </a:t>
            </a:r>
          </a:p>
          <a:p>
            <a:pPr marL="0" indent="0">
              <a:buNone/>
            </a:pPr>
            <a:r>
              <a:rPr lang="cs-CZ" sz="2600" dirty="0"/>
              <a:t>       stravování</a:t>
            </a:r>
          </a:p>
          <a:p>
            <a:pPr marL="0" indent="0">
              <a:buNone/>
            </a:pPr>
            <a:r>
              <a:rPr lang="cs-CZ" sz="2600" dirty="0"/>
              <a:t>    - od 1. září 2023</a:t>
            </a:r>
          </a:p>
          <a:p>
            <a:pPr marL="0" indent="0">
              <a:buNone/>
            </a:pPr>
            <a:r>
              <a:rPr lang="cs-CZ" sz="2600" dirty="0"/>
              <a:t>    - marketa.barova@kraj-lbc.cz</a:t>
            </a:r>
          </a:p>
          <a:p>
            <a:pPr marL="0" indent="0">
              <a:buNone/>
            </a:pPr>
            <a:r>
              <a:rPr lang="cs-CZ" sz="2600" dirty="0"/>
              <a:t>       tel. 485 226 217</a:t>
            </a:r>
          </a:p>
          <a:p>
            <a:pPr marL="0" indent="0">
              <a:buNone/>
            </a:pPr>
            <a:r>
              <a:rPr lang="cs-CZ" sz="2600" dirty="0"/>
              <a:t>       mob. 739 541 558</a:t>
            </a:r>
          </a:p>
          <a:p>
            <a:endParaRPr lang="cs-CZ" sz="2600" dirty="0"/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r>
              <a:rPr lang="cs-CZ" sz="2600" dirty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425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Seminář k náhradě škody pro přihlášené ředitele proběhne příští pátek 22. září od 9 hodin. 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V případě zájmu o semináře k dalším tématům (novela zákoníku práce…) je možné je v rozumné míře realizovat. </a:t>
            </a:r>
          </a:p>
          <a:p>
            <a:endParaRPr lang="cs-CZ" sz="2600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226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DZ ČR 2023-2027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krajské úřady připomínkovaly DZ ČR – téměř 600 připomínek </a:t>
            </a:r>
          </a:p>
          <a:p>
            <a:r>
              <a:rPr lang="cs-CZ" sz="2600" dirty="0"/>
              <a:t>„vypořádání“ připomínek proběhlo on-line </a:t>
            </a:r>
          </a:p>
          <a:p>
            <a:r>
              <a:rPr lang="cs-CZ" sz="2600" dirty="0"/>
              <a:t>akceptována byla jedna připomínka</a:t>
            </a:r>
          </a:p>
          <a:p>
            <a:r>
              <a:rPr lang="cs-CZ" sz="2600" dirty="0"/>
              <a:t>musíme všichni změnit myšlení, neboť mladí dnes nepřemýšlejí lineárně </a:t>
            </a:r>
          </a:p>
          <a:p>
            <a:r>
              <a:rPr lang="cs-CZ" sz="2600" dirty="0"/>
              <a:t>měla by schválit vláda v termínu do 30. listopadu 2023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probíhá příprava DZ LK 2024 - 2028 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474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DZ ČR 2023-2027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dirty="0"/>
              <a:t>zkrácení doby vzdělávání – eliminace odkladů PŠD, desetiletá PŠD, ale jen 8 let na ZŠ </a:t>
            </a:r>
          </a:p>
          <a:p>
            <a:r>
              <a:rPr lang="cs-CZ" sz="2600" dirty="0"/>
              <a:t>změna oborové soustavy SŠ – zvyšování podílu všeobecného vzdělání v odborném vzdělávání (budoucnost jsou prý lycea) </a:t>
            </a:r>
          </a:p>
          <a:p>
            <a:r>
              <a:rPr lang="cs-CZ" sz="2600" dirty="0"/>
              <a:t>otázka budoucnosti VOŠ, zásadní je propojení s VŠ, to však není v dohledu, za to bude pracovní skupina</a:t>
            </a:r>
          </a:p>
          <a:p>
            <a:r>
              <a:rPr lang="cs-CZ" sz="2600" dirty="0"/>
              <a:t>chystá se prý celková reforma ŠPZ </a:t>
            </a:r>
          </a:p>
          <a:p>
            <a:r>
              <a:rPr lang="cs-CZ" sz="2600" dirty="0"/>
              <a:t>model nejmenší efektivní školy na úrovni jednoho zřizovatele </a:t>
            </a:r>
          </a:p>
          <a:p>
            <a:r>
              <a:rPr lang="cs-CZ" sz="2600" dirty="0"/>
              <a:t>analýza efektivity výkonu činností na úrovni ORP a KÚ – snaha o centralizaci řízení školství – střední článek 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55628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628</TotalTime>
  <Words>480</Words>
  <Application>Microsoft Office PowerPoint</Application>
  <PresentationFormat>Předvádění na obrazovce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Motiv Office</vt:lpstr>
      <vt:lpstr>Právní okénko</vt:lpstr>
      <vt:lpstr>Obsah</vt:lpstr>
      <vt:lpstr>Organizační záležitosti </vt:lpstr>
      <vt:lpstr>Organizační záležitosti</vt:lpstr>
      <vt:lpstr>Organizační změny na OŠMTS</vt:lpstr>
      <vt:lpstr>Organizační změny na OŠMTS </vt:lpstr>
      <vt:lpstr>Semináře</vt:lpstr>
      <vt:lpstr>DZ ČR 2023-2027</vt:lpstr>
      <vt:lpstr>DZ ČR 2023-2027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5</cp:revision>
  <cp:lastPrinted>2023-09-13T13:27:12Z</cp:lastPrinted>
  <dcterms:created xsi:type="dcterms:W3CDTF">2023-03-08T15:30:40Z</dcterms:created>
  <dcterms:modified xsi:type="dcterms:W3CDTF">2023-09-13T14:23:21Z</dcterms:modified>
</cp:coreProperties>
</file>